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2" r:id="rId5"/>
    <p:sldId id="267" r:id="rId6"/>
    <p:sldId id="266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074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09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03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72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32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87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61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20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359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93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230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16AC3-1974-4C59-B53F-558EBB9630EA}" type="datetimeFigureOut">
              <a:rPr lang="de-AT" smtClean="0"/>
              <a:t>15.08.2016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17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10540" y="2933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Ellipse 3"/>
          <p:cNvSpPr/>
          <p:nvPr/>
        </p:nvSpPr>
        <p:spPr>
          <a:xfrm>
            <a:off x="6286500" y="246888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5" name="Ellipse 4"/>
          <p:cNvSpPr/>
          <p:nvPr/>
        </p:nvSpPr>
        <p:spPr>
          <a:xfrm>
            <a:off x="1737360" y="22364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10767060" y="6248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018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77"/>
            <a:ext cx="7656992" cy="163396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131"/>
            <a:ext cx="3951844" cy="353031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777" y="1418212"/>
            <a:ext cx="3675055" cy="352461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/>
          <a:srcRect b="39886"/>
          <a:stretch/>
        </p:blipFill>
        <p:spPr>
          <a:xfrm>
            <a:off x="7676925" y="-232877"/>
            <a:ext cx="1708635" cy="5175702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9" name="Ellipse 8"/>
          <p:cNvSpPr/>
          <p:nvPr/>
        </p:nvSpPr>
        <p:spPr>
          <a:xfrm>
            <a:off x="800426" y="41529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3364718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168140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2" name="Ellipse 11"/>
          <p:cNvSpPr/>
          <p:nvPr/>
        </p:nvSpPr>
        <p:spPr>
          <a:xfrm>
            <a:off x="8750300" y="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9860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4593" y="-46021"/>
            <a:ext cx="14601185" cy="695004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1204593" y="-46021"/>
            <a:ext cx="8653141" cy="188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Rechteck 3"/>
          <p:cNvSpPr/>
          <p:nvPr/>
        </p:nvSpPr>
        <p:spPr>
          <a:xfrm>
            <a:off x="7536180" y="294640"/>
            <a:ext cx="5841361" cy="660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-1185542" y="2306319"/>
            <a:ext cx="8531222" cy="4597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-987734" y="5049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7" name="Ellipse 6"/>
          <p:cNvSpPr/>
          <p:nvPr/>
        </p:nvSpPr>
        <p:spPr>
          <a:xfrm>
            <a:off x="-987734" y="249822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Ellipse 7"/>
          <p:cNvSpPr/>
          <p:nvPr/>
        </p:nvSpPr>
        <p:spPr>
          <a:xfrm>
            <a:off x="12768904" y="4216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36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83" cy="588264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015300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4" name="Ellipse 3"/>
          <p:cNvSpPr/>
          <p:nvPr/>
        </p:nvSpPr>
        <p:spPr>
          <a:xfrm>
            <a:off x="10056186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5588580" y="20066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/>
          <p:cNvSpPr/>
          <p:nvPr/>
        </p:nvSpPr>
        <p:spPr>
          <a:xfrm>
            <a:off x="9855780" y="18542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774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0" y="-3"/>
            <a:ext cx="12192000" cy="8679599"/>
            <a:chOff x="0" y="-2"/>
            <a:chExt cx="8585200" cy="611188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2"/>
            <a:srcRect r="38437"/>
            <a:stretch/>
          </p:blipFill>
          <p:spPr>
            <a:xfrm>
              <a:off x="0" y="-1"/>
              <a:ext cx="7505700" cy="6111883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2"/>
            <a:srcRect l="91146"/>
            <a:stretch/>
          </p:blipFill>
          <p:spPr>
            <a:xfrm>
              <a:off x="7505700" y="-2"/>
              <a:ext cx="1079500" cy="6111883"/>
            </a:xfrm>
            <a:prstGeom prst="rect">
              <a:avLst/>
            </a:prstGeom>
          </p:spPr>
        </p:pic>
      </p:grpSp>
      <p:sp>
        <p:nvSpPr>
          <p:cNvPr id="3" name="Ellipse 2"/>
          <p:cNvSpPr/>
          <p:nvPr/>
        </p:nvSpPr>
        <p:spPr>
          <a:xfrm>
            <a:off x="3443029" y="3934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-1"/>
            <a:ext cx="3667126" cy="708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10662" y="1096313"/>
            <a:ext cx="3656463" cy="688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3443029" y="101466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Rechteck 7"/>
          <p:cNvSpPr/>
          <p:nvPr/>
        </p:nvSpPr>
        <p:spPr>
          <a:xfrm>
            <a:off x="10505699" y="7239000"/>
            <a:ext cx="1686302" cy="1440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/>
          <p:cNvSpPr/>
          <p:nvPr/>
        </p:nvSpPr>
        <p:spPr>
          <a:xfrm>
            <a:off x="10384220" y="71288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1" name="Rechteck 10"/>
          <p:cNvSpPr/>
          <p:nvPr/>
        </p:nvSpPr>
        <p:spPr>
          <a:xfrm>
            <a:off x="6180728" y="5783580"/>
            <a:ext cx="2483211" cy="46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/>
          <p:cNvSpPr/>
          <p:nvPr/>
        </p:nvSpPr>
        <p:spPr>
          <a:xfrm>
            <a:off x="7724222" y="2966946"/>
            <a:ext cx="2934760" cy="1244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/>
          <p:cNvSpPr/>
          <p:nvPr/>
        </p:nvSpPr>
        <p:spPr>
          <a:xfrm>
            <a:off x="10403175" y="2875506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16" name="Rechteck 15"/>
          <p:cNvSpPr/>
          <p:nvPr/>
        </p:nvSpPr>
        <p:spPr>
          <a:xfrm>
            <a:off x="10658982" y="0"/>
            <a:ext cx="1533019" cy="509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/>
          <p:cNvSpPr/>
          <p:nvPr/>
        </p:nvSpPr>
        <p:spPr>
          <a:xfrm>
            <a:off x="10662" y="8256890"/>
            <a:ext cx="3656463" cy="422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3447268" y="8148001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7</a:t>
            </a:r>
          </a:p>
        </p:txBody>
      </p:sp>
      <p:sp>
        <p:nvSpPr>
          <p:cNvPr id="15" name="Ellipse 14"/>
          <p:cNvSpPr/>
          <p:nvPr/>
        </p:nvSpPr>
        <p:spPr>
          <a:xfrm>
            <a:off x="10505698" y="223835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6</a:t>
            </a:r>
          </a:p>
        </p:txBody>
      </p:sp>
      <p:sp>
        <p:nvSpPr>
          <p:cNvPr id="10" name="Ellipse 9"/>
          <p:cNvSpPr/>
          <p:nvPr/>
        </p:nvSpPr>
        <p:spPr>
          <a:xfrm>
            <a:off x="8423864" y="558545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767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7909" b="813"/>
          <a:stretch/>
        </p:blipFill>
        <p:spPr>
          <a:xfrm>
            <a:off x="6066909" y="0"/>
            <a:ext cx="6125091" cy="33750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" y="0"/>
            <a:ext cx="5830884" cy="3375053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919193" y="759379"/>
            <a:ext cx="3140628" cy="260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/>
          <p:cNvSpPr/>
          <p:nvPr/>
        </p:nvSpPr>
        <p:spPr>
          <a:xfrm>
            <a:off x="865945" y="680375"/>
            <a:ext cx="1053471" cy="11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r Verbinder 18"/>
          <p:cNvCxnSpPr/>
          <p:nvPr/>
        </p:nvCxnSpPr>
        <p:spPr>
          <a:xfrm>
            <a:off x="865945" y="1854200"/>
            <a:ext cx="6053248" cy="150306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865945" y="677174"/>
            <a:ext cx="6053248" cy="822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7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99589" cy="685600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376967" y="3106726"/>
            <a:ext cx="1122687" cy="91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/>
          <p:cNvSpPr/>
          <p:nvPr/>
        </p:nvSpPr>
        <p:spPr>
          <a:xfrm>
            <a:off x="6239775" y="3676737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6</a:t>
            </a:r>
          </a:p>
        </p:txBody>
      </p:sp>
      <p:sp>
        <p:nvSpPr>
          <p:cNvPr id="6" name="Ellipse 5"/>
          <p:cNvSpPr/>
          <p:nvPr/>
        </p:nvSpPr>
        <p:spPr>
          <a:xfrm>
            <a:off x="544957" y="-4730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10" name="Rechteck 9"/>
          <p:cNvSpPr/>
          <p:nvPr/>
        </p:nvSpPr>
        <p:spPr>
          <a:xfrm>
            <a:off x="8259" y="583416"/>
            <a:ext cx="2199482" cy="4021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/>
          <p:cNvSpPr/>
          <p:nvPr/>
        </p:nvSpPr>
        <p:spPr>
          <a:xfrm>
            <a:off x="840314" y="4134"/>
            <a:ext cx="9073306" cy="579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/>
          <p:cNvSpPr/>
          <p:nvPr/>
        </p:nvSpPr>
        <p:spPr>
          <a:xfrm>
            <a:off x="2017880" y="82840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12" name="Rechteck 11"/>
          <p:cNvSpPr/>
          <p:nvPr/>
        </p:nvSpPr>
        <p:spPr>
          <a:xfrm>
            <a:off x="9610725" y="1149457"/>
            <a:ext cx="485363" cy="22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/>
          <p:cNvSpPr/>
          <p:nvPr/>
        </p:nvSpPr>
        <p:spPr>
          <a:xfrm>
            <a:off x="9456626" y="102652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3" name="Rechteck 12"/>
          <p:cNvSpPr/>
          <p:nvPr/>
        </p:nvSpPr>
        <p:spPr>
          <a:xfrm>
            <a:off x="2885021" y="2289228"/>
            <a:ext cx="756103" cy="486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Ellipse 3"/>
          <p:cNvSpPr/>
          <p:nvPr/>
        </p:nvSpPr>
        <p:spPr>
          <a:xfrm>
            <a:off x="3444755" y="219794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15" name="Rechteck 14"/>
          <p:cNvSpPr/>
          <p:nvPr/>
        </p:nvSpPr>
        <p:spPr>
          <a:xfrm>
            <a:off x="4516665" y="2455538"/>
            <a:ext cx="715735" cy="627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/>
          <p:cNvSpPr/>
          <p:nvPr/>
        </p:nvSpPr>
        <p:spPr>
          <a:xfrm>
            <a:off x="4980727" y="233456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7662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b="31740"/>
          <a:stretch/>
        </p:blipFill>
        <p:spPr>
          <a:xfrm>
            <a:off x="9578883" y="236983"/>
            <a:ext cx="2476846" cy="49940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6" y="236982"/>
            <a:ext cx="3835355" cy="49940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46" y="236982"/>
            <a:ext cx="4901561" cy="499404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851909" y="167316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7</a:t>
            </a:r>
          </a:p>
        </p:txBody>
      </p:sp>
      <p:sp>
        <p:nvSpPr>
          <p:cNvPr id="6" name="Ellipse 5"/>
          <p:cNvSpPr/>
          <p:nvPr/>
        </p:nvSpPr>
        <p:spPr>
          <a:xfrm>
            <a:off x="11760589" y="167316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9</a:t>
            </a:r>
          </a:p>
        </p:txBody>
      </p:sp>
      <p:sp>
        <p:nvSpPr>
          <p:cNvPr id="8" name="Ellipse 7"/>
          <p:cNvSpPr/>
          <p:nvPr/>
        </p:nvSpPr>
        <p:spPr>
          <a:xfrm>
            <a:off x="9007135" y="167315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283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33407" r="24667" b="33259"/>
          <a:stretch/>
        </p:blipFill>
        <p:spPr>
          <a:xfrm>
            <a:off x="3794760" y="2575560"/>
            <a:ext cx="4038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Breitbild</PresentationFormat>
  <Paragraphs>29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Münch</dc:creator>
  <cp:lastModifiedBy>Martin Münch</cp:lastModifiedBy>
  <cp:revision>26</cp:revision>
  <dcterms:created xsi:type="dcterms:W3CDTF">2016-08-11T15:16:30Z</dcterms:created>
  <dcterms:modified xsi:type="dcterms:W3CDTF">2016-08-15T21:55:13Z</dcterms:modified>
</cp:coreProperties>
</file>